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30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5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F59BE-57E3-F668-19D0-A371E0EED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3CC688B-966F-240A-15EF-608A9D5CED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BEBE0-CA76-D363-B178-9C87E7F22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E6F0FD-5495-07BA-C8F8-902D8DC8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574DB7-DA37-64A1-10DE-4EC8C6EE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7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AB5B30-EDC1-617C-4D7A-84BD8D645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4ABC95-C757-A02E-B27A-F76ADCB36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330811-5424-C98B-6A3E-7CEE3CD20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9EE38A-4372-3C09-2453-8A0F08239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20127-D564-86D9-780A-5EB8EE7D4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204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CF73780-5D56-6254-1F41-BF8F749F92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D6B34D-086C-D086-AE66-B4824F68F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F4D7FD-519A-16AA-5845-3E7A1F563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438DC1-9AC0-E3FE-46D0-193B0A298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0CF492-4097-8F2A-81F3-FBA1A17F2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63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46EE15-364A-0602-9058-D22E324B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49DCB1-C67D-3A16-AA13-B8AE1F504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C314D9-DC3D-5DB1-9171-DE834CF8F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001930-6A66-98C6-9815-9F9331F60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DB9B09-E59B-D2F1-EF69-574D86C8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17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A2452F-4882-19E8-7722-03E97EEB3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652A35-9A2C-FC89-BF78-6AE9F13DC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D24DC3-9051-6594-0557-E0B8B058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3E1339-00E6-0DEE-B536-8DC805F71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32F528-5011-A343-25C8-2D0F6ED2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84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A7FE0-AFB7-5703-A2A1-80514B02F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63A954-5013-49A6-FBDF-90F1EC0F3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F35D99-2081-BA6E-6400-7A324D1AD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BCCBEC-6398-9B04-0F79-F528653E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06A6FD-A502-D5F9-7C19-C263C3EE4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F5C983-A061-62AB-97A3-B596FA8E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1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DACBD8-42B1-3B1B-2D12-CE9F9DDFA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F850E4-E29D-8FF3-EE85-AAA8A1D13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F0D9C1-7FC7-4B35-FA5B-46D291978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66BDFE-B176-9C7D-798D-2E8A9A97D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3F58AE6-4127-7891-6559-A5A769DC17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5DA247-EC1A-D8E6-6CDF-EB330E834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2E8AA2C-3D1E-8CBF-BBE5-00EE491A0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C1C3A60-9B2D-85D4-E857-DFA3BE34F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52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E75AEA-1FD5-9985-FA3C-BCB549B3B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1051A3-7E2E-FF6E-6F26-1C858B6ED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7754FF-ABE2-610B-0C10-A6FD97197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73B597-434F-0AC8-5793-FD48C349A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85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C1FE3A-A749-F28E-77A5-D9C307AE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B4D2D6-5FA6-60B1-20AA-AF6CFAF68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36411E-7974-6BCB-DC77-80AAC2617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36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90B32F-2917-7AEB-CE3D-8FF851235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3A92D3-9A75-12A7-9C9B-9C26C9348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B82CE7-F781-F0E6-CC69-D91B8C787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27510-516F-D2CE-73EA-DDFD9B2F6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E8CC48-1536-439D-0996-9FD975B40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7AF155-B908-21A5-64C7-6BD7C1A1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53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717B68-8701-A829-E998-1AFFC2E62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1C89DFB-BF6D-B012-D36A-9321670326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EFBB64-C8F8-D63A-B5AC-546D1AE77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6B27C4-0198-AFBB-4AA8-450E7A1C8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A45A7C-F16F-5AB9-4C40-E7F44B041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5B09CD-3583-24A5-D956-34DBA53E0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06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71D4B5-1E8B-BA83-287A-689065547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A3ECE4-29A8-05B7-239C-79F31F580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D1A2FF-A856-4B0B-1C93-FC0BF9B9F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136F0-395E-40BF-9276-9BA82450DCA0}" type="datetimeFigureOut">
              <a:rPr lang="zh-CN" altLang="en-US" smtClean="0"/>
              <a:t>2025/8/12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2AA6B5-EF20-5AF9-00E7-1012D3DCA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05BD9B-9D90-3CCA-B5CD-81DC0E9B4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46E58-6FFB-4B14-869B-B77FA7B1A2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9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9513B5-5537-8A1B-CAB1-80A105CF0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09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6E49F2-EFCB-917B-913B-ED0CA7069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4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9546CD-7E70-EF14-F0C8-739E3C8ED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6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9CFB83C-C313-1A9C-9307-58E7CA952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84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EDB8C98-5D54-33B5-E753-1C486A82D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5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F9B7645-54B5-A633-C2F3-BD3619C88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73" y="0"/>
            <a:ext cx="9235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472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0</Words>
  <Application>Microsoft Office PowerPoint</Application>
  <PresentationFormat>宽屏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张哲 牛</dc:creator>
  <cp:lastModifiedBy>张哲 牛</cp:lastModifiedBy>
  <cp:revision>3</cp:revision>
  <dcterms:created xsi:type="dcterms:W3CDTF">2025-08-12T13:03:19Z</dcterms:created>
  <dcterms:modified xsi:type="dcterms:W3CDTF">2025-08-13T02:02:26Z</dcterms:modified>
</cp:coreProperties>
</file>

<file path=docProps/thumbnail.jpeg>
</file>